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85" r:id="rId4"/>
    <p:sldId id="274" r:id="rId5"/>
    <p:sldId id="277" r:id="rId6"/>
    <p:sldId id="286" r:id="rId7"/>
    <p:sldId id="287" r:id="rId8"/>
    <p:sldId id="288" r:id="rId9"/>
    <p:sldId id="29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87361-C189-4DB6-BA56-FFA6D050BE76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6185-228D-4BC6-A588-86570EB050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18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52DF-4F72-49A4-9F24-077A00C97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975D3-8491-4AE7-88D8-C5860409B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E997F-68B4-40F0-8D68-8CF3965F0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81A7F-01DF-4781-87A5-5C63ED0A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61400-A7E5-4C42-808D-319E011D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2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179E-5F61-4813-A198-97BD9607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5A161-682C-435F-986E-5EDC50FB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B1155-140D-4DB7-96E4-1D570426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E2E7-EA2D-412A-8EAD-E9BC4E08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5A43-1988-4F7F-A9AD-D726C5B0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783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20290-39B2-4997-A5BE-9416DD425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54C3F-0ED7-4B10-B72E-99D1476FA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636C-8B8A-4E33-8B94-192CB6FC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1B3EE-7A08-480C-A27E-D6A2B78E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3C8EE-37C5-4D58-879C-04295696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998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A9DE-5F8E-46BB-BF73-AA3408C9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9AE2-9828-424E-9242-AC4D56B1E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55F76-90C9-46B8-8377-5FC70DDC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BA357-0A39-4003-9B84-F3EDA309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FFDB6-003E-4FFD-A676-6D6F7026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7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8691-C23E-4976-9A81-B4E2CE23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039FD-E696-4938-866F-F3A4F8E6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B512E-D39D-48A5-9935-34E967F9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E1953-4C77-4CD4-9936-0BCEA80A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07C3A-A7D2-4D3C-B86F-2B91A6EE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065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BB11-168D-4FCA-B8E8-7D2537C7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A324-0858-4645-9F3E-F6ACA85F6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8E5EA-EC73-4B96-BB29-A6FE50BC2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0D84A-B4B0-47E8-B008-AA9CE55E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25426-549E-4FD0-BDC8-90E13653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51744-B57E-4408-96AF-CAF2EFC0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779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0E67-FF5E-4B3B-A9EB-F5D54D13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B7FB1-F0D5-4B6D-8FC0-BD7883886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E4E2A-B32E-4EC0-AAED-BFD1D2604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F8E11-187D-4214-819E-173090B8E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10A05-352D-4F87-82AE-DC5BEF38B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0CD4F-CB68-48BF-9E40-ECE9A5E5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AB330-E0C8-422A-9DE4-AFAF6FC7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14EE5B-7E3F-4D25-8BB4-6AC44E54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179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ECB6-B140-43BC-8576-CA91CD9F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EDA37-235A-412A-B99D-17DC5198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ACAF4-8046-4DE7-9209-969C4046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FF149-2E20-49F8-8790-CC7A291C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107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3456F-CD87-473B-950C-44377DBE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D95C4-74E8-40B4-AFBB-623198D6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60C51-7541-4681-A521-D20FBBAF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553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3938-DEFA-4850-9F53-1E0302C2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71A7-E01E-41A0-9A9D-27BEBAAE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2E41B-445C-426B-99C8-992172DE7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060FB-5E02-432E-94B3-9A37A8D4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60BD-0140-411D-B040-6A6D3C43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0BA6F-D14C-480B-8FAE-201DCCE3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057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11A6-0896-4B3D-9EE0-40234133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143026-F260-4DF2-A06F-4126107B0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BE062-B799-4B60-AF90-85775017B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81DFD-DF01-4BF8-8D9D-B26C9E29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B7BD2-B594-4F45-9FC7-C89ED84F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CF222-80B7-43D5-B571-720B9E4E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389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836D1-141C-46D2-A44C-FD913094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074F1-29BF-446B-B639-F3B7072C9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A064F-7E2A-44C7-B450-AC96ACB74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BEBD-14BA-4DF4-AE12-0A7C13D1565A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D0AFE-2D5A-4C49-9268-0CC84E764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E676F-36F2-4815-A4EE-916B534F8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AAF26-C97B-4171-A502-C891C48847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543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hyperlink" Target="https://edpuzzle.com/media/615c6409cbbe4f41b55fa1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hyperlink" Target="https://edpuzzle.com/media/615c6eb0dc467c4133a1f225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hyperlink" Target="https://padlet.com/barborapejcharova1/isgogjbkl7eghl23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s://padlet.com/aoifetamura1/cpc3uv7ungt2jta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hyperlink" Target="https://blog.flipgrid.com/gettingstarted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1A81E-89B4-4B9B-B543-7867B91708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87" y="5297951"/>
            <a:ext cx="8763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1E6236-79A3-49A6-B1F1-F1294522E72B}"/>
              </a:ext>
            </a:extLst>
          </p:cNvPr>
          <p:cNvSpPr txBox="1"/>
          <p:nvPr/>
        </p:nvSpPr>
        <p:spPr>
          <a:xfrm>
            <a:off x="579413" y="872196"/>
            <a:ext cx="92565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accent1"/>
                </a:solidFill>
              </a:rPr>
              <a:t>ATLANTIC </a:t>
            </a:r>
          </a:p>
          <a:p>
            <a:r>
              <a:rPr lang="en-IE" sz="2400" b="1" dirty="0">
                <a:solidFill>
                  <a:schemeClr val="accent1"/>
                </a:solidFill>
              </a:rPr>
              <a:t>Digital Tools Workshop 2</a:t>
            </a:r>
          </a:p>
          <a:p>
            <a:endParaRPr lang="en-IE" sz="2400" dirty="0"/>
          </a:p>
          <a:p>
            <a:r>
              <a:rPr lang="en-IE" sz="2400" dirty="0"/>
              <a:t>Today’s Lesson: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Try out a lesson as a student using some popular teaching apps,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Learn how these apps can be adapted for our classes;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Create some materials for our students with new apps;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Share our experience, knowledge and tips!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73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61709-6757-44C7-9258-4A1345CF05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87" y="5297951"/>
            <a:ext cx="8763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8A98EE-8AD6-4963-A1E4-8CF75BE982A2}"/>
              </a:ext>
            </a:extLst>
          </p:cNvPr>
          <p:cNvSpPr txBox="1"/>
          <p:nvPr/>
        </p:nvSpPr>
        <p:spPr>
          <a:xfrm>
            <a:off x="2053883" y="5297951"/>
            <a:ext cx="6611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Would you like to do an Ed Puzzle lesson as a student </a:t>
            </a:r>
            <a:r>
              <a:rPr lang="en-IE" sz="2400" dirty="0" err="1">
                <a:hlinkClick r:id="rId4"/>
              </a:rPr>
              <a:t>Edpuzzle</a:t>
            </a:r>
            <a:endParaRPr lang="en-IE" sz="2400" dirty="0"/>
          </a:p>
          <a:p>
            <a:endParaRPr lang="en-IE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DDBD3-834A-4142-AA29-FB6EF6F8D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14" y="509946"/>
            <a:ext cx="10307623" cy="4788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19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61709-6757-44C7-9258-4A1345CF05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87" y="5297951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ands Holding Task Word Free Stock Photo - Public Domain Pictures">
            <a:extLst>
              <a:ext uri="{FF2B5EF4-FFF2-40B4-BE49-F238E27FC236}">
                <a16:creationId xmlns:a16="http://schemas.microsoft.com/office/drawing/2014/main" id="{A2A00B89-8076-41E8-A34A-D3740A4E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3" y="140677"/>
            <a:ext cx="3180471" cy="31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3E0564-1295-4BFD-9E7E-E8FA93D52C34}"/>
              </a:ext>
            </a:extLst>
          </p:cNvPr>
          <p:cNvSpPr txBox="1"/>
          <p:nvPr/>
        </p:nvSpPr>
        <p:spPr>
          <a:xfrm>
            <a:off x="1055077" y="3685735"/>
            <a:ext cx="7652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400" dirty="0"/>
              <a:t>Think of a subject and topic with new vocabulary or terminology that you would like your students to learn.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Create or find and edit an </a:t>
            </a:r>
            <a:r>
              <a:rPr lang="en-IE" sz="2400" dirty="0" err="1"/>
              <a:t>Edpuzzle</a:t>
            </a:r>
            <a:r>
              <a:rPr lang="en-IE" sz="2400" dirty="0"/>
              <a:t> lesson.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Present and share with other Teachers.</a:t>
            </a:r>
          </a:p>
          <a:p>
            <a:r>
              <a:rPr lang="en-IE" sz="2400" dirty="0" err="1">
                <a:hlinkClick r:id="rId5"/>
              </a:rPr>
              <a:t>Edpuzzle</a:t>
            </a:r>
            <a:endParaRPr lang="en-I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02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61709-6757-44C7-9258-4A1345CF05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87" y="5297951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52B82-8D21-4451-807B-B77679145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4" y="308610"/>
            <a:ext cx="9115864" cy="5127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12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61709-6757-44C7-9258-4A1345CF05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87" y="5297951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EB837D-A1DE-4B5F-B8F5-78A983A38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243" y="407964"/>
            <a:ext cx="8148248" cy="5598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30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61709-6757-44C7-9258-4A1345CF05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87" y="5297951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ands Holding Task Word Free Stock Photo - Public Domain Pictures">
            <a:extLst>
              <a:ext uri="{FF2B5EF4-FFF2-40B4-BE49-F238E27FC236}">
                <a16:creationId xmlns:a16="http://schemas.microsoft.com/office/drawing/2014/main" id="{A2A00B89-8076-41E8-A34A-D3740A4E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3" y="140677"/>
            <a:ext cx="3180471" cy="31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BB5D9-57EE-4DB0-AC22-E9CB398336E9}"/>
              </a:ext>
            </a:extLst>
          </p:cNvPr>
          <p:cNvSpPr txBox="1"/>
          <p:nvPr/>
        </p:nvSpPr>
        <p:spPr>
          <a:xfrm>
            <a:off x="1017562" y="3429000"/>
            <a:ext cx="60983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400" dirty="0"/>
              <a:t>Think of a research/quiz or discussion topic that you would like your students to engage with.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Create a Padlet.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Present and share with other Teachers.</a:t>
            </a:r>
          </a:p>
          <a:p>
            <a:r>
              <a:rPr lang="en-IE" sz="2400" dirty="0"/>
              <a:t>Sample: </a:t>
            </a:r>
            <a:r>
              <a:rPr lang="en-IE" sz="2400" b="0" i="0" dirty="0">
                <a:effectLst/>
                <a:latin typeface="Calibri" panose="020F0502020204030204" pitchFamily="34" charset="0"/>
                <a:hlinkClick r:id="rId5"/>
              </a:rPr>
              <a:t>https://padlet.com/barborapejcharova1/isgogjbkl7eghl23</a:t>
            </a:r>
            <a:endParaRPr lang="en-I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91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969474-337D-43E6-88CC-990400BC4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81" y="151925"/>
            <a:ext cx="9650437" cy="5428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D97616-750E-4A4B-942B-B526ED6454DC}"/>
              </a:ext>
            </a:extLst>
          </p:cNvPr>
          <p:cNvSpPr txBox="1"/>
          <p:nvPr/>
        </p:nvSpPr>
        <p:spPr>
          <a:xfrm>
            <a:off x="1130104" y="6049108"/>
            <a:ext cx="1022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i="0" dirty="0">
                <a:effectLst/>
                <a:latin typeface="Segoe UI" panose="020B0502040204020203" pitchFamily="34" charset="0"/>
                <a:hlinkClick r:id="rId4"/>
              </a:rPr>
              <a:t>https://padlet.com/aoifetamura1/cpc3uv7ungt2jtac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3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5D8757-71BC-4F0B-A71B-0177B19A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91" y="753208"/>
            <a:ext cx="10703168" cy="5351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65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61709-6757-44C7-9258-4A1345CF05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87" y="5297951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ands Holding Task Word Free Stock Photo - Public Domain Pictures">
            <a:extLst>
              <a:ext uri="{FF2B5EF4-FFF2-40B4-BE49-F238E27FC236}">
                <a16:creationId xmlns:a16="http://schemas.microsoft.com/office/drawing/2014/main" id="{A2A00B89-8076-41E8-A34A-D3740A4E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3" y="140677"/>
            <a:ext cx="3180471" cy="31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BB5D9-57EE-4DB0-AC22-E9CB398336E9}"/>
              </a:ext>
            </a:extLst>
          </p:cNvPr>
          <p:cNvSpPr txBox="1"/>
          <p:nvPr/>
        </p:nvSpPr>
        <p:spPr>
          <a:xfrm>
            <a:off x="1017562" y="3429000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sz="2400" dirty="0">
              <a:latin typeface="Calibri" panose="020F0502020204030204" pitchFamily="34" charset="0"/>
            </a:endParaRPr>
          </a:p>
          <a:p>
            <a:r>
              <a:rPr lang="en-IE" sz="2400" dirty="0"/>
              <a:t>Create a class Flipgrid:</a:t>
            </a:r>
          </a:p>
          <a:p>
            <a:r>
              <a:rPr lang="en-IE" sz="2400" dirty="0">
                <a:hlinkClick r:id="rId5"/>
              </a:rPr>
              <a:t>Getting Started — Flipgrid</a:t>
            </a:r>
            <a:endParaRPr lang="en-I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814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159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TAMURA | Atlantic Language Galway</dc:creator>
  <cp:lastModifiedBy>Aoife TAMURA | Atlantic Language Galway</cp:lastModifiedBy>
  <cp:revision>38</cp:revision>
  <dcterms:created xsi:type="dcterms:W3CDTF">2021-07-08T10:57:33Z</dcterms:created>
  <dcterms:modified xsi:type="dcterms:W3CDTF">2021-10-05T15:56:42Z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9F7816EF-2478-4DEC-959F-283CECB24293</vt:lpwstr>
  </property>
  <property fmtid="{D5CDD505-2E9C-101B-9397-08002B2CF9AE}" pid="3" name="ArticulatePath">
    <vt:lpwstr>ICT Workshop</vt:lpwstr>
  </property>
</Properties>
</file>